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 b="def" i="def"/>
      <a:tcStyle>
        <a:tcBdr/>
        <a:fill>
          <a:solidFill>
            <a:srgbClr val="E7EDE7"/>
          </a:solidFill>
        </a:fill>
      </a:tcStyle>
    </a:band2H>
    <a:firstCol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 b="def" i="def"/>
      <a:tcStyle>
        <a:tcBdr/>
        <a:fill>
          <a:solidFill>
            <a:srgbClr val="E9E8F4"/>
          </a:solidFill>
        </a:fill>
      </a:tcStyle>
    </a:band2H>
    <a:firstCol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" name="Shape 2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42937" latinLnBrk="0">
      <a:defRPr sz="3000">
        <a:latin typeface="+mj-lt"/>
        <a:ea typeface="+mj-ea"/>
        <a:cs typeface="+mj-cs"/>
        <a:sym typeface="Lucida Grande"/>
      </a:defRPr>
    </a:lvl1pPr>
    <a:lvl2pPr indent="228600" defTabSz="642937" latinLnBrk="0">
      <a:defRPr sz="3000">
        <a:latin typeface="+mj-lt"/>
        <a:ea typeface="+mj-ea"/>
        <a:cs typeface="+mj-cs"/>
        <a:sym typeface="Lucida Grande"/>
      </a:defRPr>
    </a:lvl2pPr>
    <a:lvl3pPr indent="457200" defTabSz="642937" latinLnBrk="0">
      <a:defRPr sz="3000">
        <a:latin typeface="+mj-lt"/>
        <a:ea typeface="+mj-ea"/>
        <a:cs typeface="+mj-cs"/>
        <a:sym typeface="Lucida Grande"/>
      </a:defRPr>
    </a:lvl3pPr>
    <a:lvl4pPr indent="685800" defTabSz="642937" latinLnBrk="0">
      <a:defRPr sz="3000">
        <a:latin typeface="+mj-lt"/>
        <a:ea typeface="+mj-ea"/>
        <a:cs typeface="+mj-cs"/>
        <a:sym typeface="Lucida Grande"/>
      </a:defRPr>
    </a:lvl4pPr>
    <a:lvl5pPr indent="914400" defTabSz="642937" latinLnBrk="0">
      <a:defRPr sz="3000">
        <a:latin typeface="+mj-lt"/>
        <a:ea typeface="+mj-ea"/>
        <a:cs typeface="+mj-cs"/>
        <a:sym typeface="Lucida Grande"/>
      </a:defRPr>
    </a:lvl5pPr>
    <a:lvl6pPr indent="1143000" defTabSz="642937" latinLnBrk="0">
      <a:defRPr sz="3000">
        <a:latin typeface="+mj-lt"/>
        <a:ea typeface="+mj-ea"/>
        <a:cs typeface="+mj-cs"/>
        <a:sym typeface="Lucida Grande"/>
      </a:defRPr>
    </a:lvl6pPr>
    <a:lvl7pPr indent="1371600" defTabSz="642937" latinLnBrk="0">
      <a:defRPr sz="3000">
        <a:latin typeface="+mj-lt"/>
        <a:ea typeface="+mj-ea"/>
        <a:cs typeface="+mj-cs"/>
        <a:sym typeface="Lucida Grande"/>
      </a:defRPr>
    </a:lvl7pPr>
    <a:lvl8pPr indent="1600200" defTabSz="642937" latinLnBrk="0">
      <a:defRPr sz="3000">
        <a:latin typeface="+mj-lt"/>
        <a:ea typeface="+mj-ea"/>
        <a:cs typeface="+mj-cs"/>
        <a:sym typeface="Lucida Grande"/>
      </a:defRPr>
    </a:lvl8pPr>
    <a:lvl9pPr indent="1828800" defTabSz="642937" latinLnBrk="0">
      <a:defRPr sz="3000">
        <a:latin typeface="+mj-lt"/>
        <a:ea typeface="+mj-ea"/>
        <a:cs typeface="+mj-cs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ITED DESIGN LAB / Application"/>
          <p:cNvSpPr txBox="1"/>
          <p:nvPr/>
        </p:nvSpPr>
        <p:spPr>
          <a:xfrm>
            <a:off x="375183" y="156303"/>
            <a:ext cx="4418983" cy="365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UNITED DESIGN LAB / Application</a:t>
            </a:r>
          </a:p>
        </p:txBody>
      </p:sp>
      <p:sp>
        <p:nvSpPr>
          <p:cNvPr id="3" name="线条"/>
          <p:cNvSpPr/>
          <p:nvPr/>
        </p:nvSpPr>
        <p:spPr>
          <a:xfrm>
            <a:off x="375089" y="628053"/>
            <a:ext cx="23633822" cy="3"/>
          </a:xfrm>
          <a:prstGeom prst="line">
            <a:avLst/>
          </a:prstGeom>
          <a:ln w="635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937">
              <a:defRPr sz="1600"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" name="文本"/>
          <p:cNvSpPr txBox="1"/>
          <p:nvPr/>
        </p:nvSpPr>
        <p:spPr>
          <a:xfrm>
            <a:off x="23419765" y="136921"/>
            <a:ext cx="597964" cy="4222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r">
              <a:defRPr b="1" sz="16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5" name="标题文本"/>
          <p:cNvSpPr txBox="1"/>
          <p:nvPr>
            <p:ph type="title"/>
          </p:nvPr>
        </p:nvSpPr>
        <p:spPr>
          <a:xfrm>
            <a:off x="5788025" y="1958422"/>
            <a:ext cx="14630400" cy="2499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/>
            <a:r>
              <a:t>标题文本</a:t>
            </a:r>
          </a:p>
        </p:txBody>
      </p:sp>
      <p:sp>
        <p:nvSpPr>
          <p:cNvPr id="6" name="正文级别 1…"/>
          <p:cNvSpPr txBox="1"/>
          <p:nvPr>
            <p:ph type="body" idx="1"/>
          </p:nvPr>
        </p:nvSpPr>
        <p:spPr>
          <a:xfrm>
            <a:off x="13255625" y="4458251"/>
            <a:ext cx="7162800" cy="8761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" name="幻灯片编号"/>
          <p:cNvSpPr txBox="1"/>
          <p:nvPr>
            <p:ph type="sldNum" sz="quarter" idx="2"/>
          </p:nvPr>
        </p:nvSpPr>
        <p:spPr>
          <a:xfrm>
            <a:off x="20585639" y="136920"/>
            <a:ext cx="381534" cy="378282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9pPr>
    </p:titleStyle>
    <p:bodyStyle>
      <a:lvl1pPr marL="1106714" marR="0" indent="-789214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1pPr>
      <a:lvl2pPr marL="1551214" marR="0" indent="-789214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2pPr>
      <a:lvl3pPr marL="1995714" marR="0" indent="-789214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3pPr>
      <a:lvl4pPr marL="2440214" marR="0" indent="-789214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4pPr>
      <a:lvl5pPr marL="2884714" marR="0" indent="-789214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5pPr>
      <a:lvl6pPr marL="3240314" marR="0" indent="-789214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6pPr>
      <a:lvl7pPr marL="3595914" marR="0" indent="-789214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7pPr>
      <a:lvl8pPr marL="3951514" marR="0" indent="-789214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8pPr>
      <a:lvl9pPr marL="4307114" marR="0" indent="-789214" algn="l" defTabSz="82153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请在开始之前仔细阅读"/>
          <p:cNvSpPr txBox="1"/>
          <p:nvPr/>
        </p:nvSpPr>
        <p:spPr>
          <a:xfrm>
            <a:off x="403924" y="803671"/>
            <a:ext cx="1725215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请在开始之前仔细阅读</a:t>
            </a:r>
          </a:p>
        </p:txBody>
      </p:sp>
      <p:sp>
        <p:nvSpPr>
          <p:cNvPr id="24" name="为什么会有应聘者文件…"/>
          <p:cNvSpPr txBox="1"/>
          <p:nvPr/>
        </p:nvSpPr>
        <p:spPr>
          <a:xfrm>
            <a:off x="378884" y="2215551"/>
            <a:ext cx="5636552" cy="4615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110000"/>
              </a:lnSpc>
              <a:defRPr b="1" sz="2200" u="sng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为什么会有应聘者文件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理解力：在开始一个设计工作之前，你需要先对所要处理的对象有一定的了解，这需要你读懂规则、问题和需求，然后再决定如何对待它。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判断力：当你理解了设置障碍的目的，此时需要你作出准确的判断，面面俱到的设计作品不是我们的考核目标，我们更希望看到你在专业领域内的独特表现。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表达力：你所制作的作品剪辑和展示图是否准确的体现了你的专业能力，请谨慎选择。</a:t>
            </a:r>
          </a:p>
        </p:txBody>
      </p:sp>
      <p:sp>
        <p:nvSpPr>
          <p:cNvPr id="25" name="应聘者文件规则说明…"/>
          <p:cNvSpPr txBox="1"/>
          <p:nvPr/>
        </p:nvSpPr>
        <p:spPr>
          <a:xfrm>
            <a:off x="6368558" y="1946671"/>
            <a:ext cx="5650368" cy="7331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110000"/>
              </a:lnSpc>
              <a:defRPr b="1" sz="2200" u="sng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应聘者文件规则说明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marL="228600" indent="-228600" algn="l" defTabSz="642937">
              <a:lnSpc>
                <a:spcPct val="110000"/>
              </a:lnSpc>
              <a:buSzPct val="100000"/>
              <a:buAutoNum type="arabicPeriod" startAt="1"/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命名格式参考：</a:t>
            </a:r>
            <a:br/>
            <a:r>
              <a:t>姓名_应聘职位_</a:t>
            </a:r>
            <a:r>
              <a:t>Team</a:t>
            </a:r>
            <a:r>
              <a:t> </a:t>
            </a:r>
            <a:r>
              <a:t>_</a:t>
            </a:r>
            <a:r>
              <a:t>城市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marL="228600" indent="-228600" algn="l" defTabSz="642937">
              <a:lnSpc>
                <a:spcPct val="110000"/>
              </a:lnSpc>
              <a:buSzPct val="100000"/>
              <a:buAutoNum type="arabicPeriod" startAt="2"/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文件每一页都清楚的作了说明，请严格遵守模版的布局、顺序和排版，不得以任何方式更改。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marL="228600" indent="-228600" algn="l" defTabSz="642937">
              <a:lnSpc>
                <a:spcPct val="110000"/>
              </a:lnSpc>
              <a:buSzPct val="100000"/>
              <a:buAutoNum type="arabicPeriod" startAt="3"/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请尊重文字的长度限制，不要在图像上添加标题或文字说明。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marL="228600" indent="-228600" algn="l" defTabSz="642937">
              <a:lnSpc>
                <a:spcPct val="110000"/>
              </a:lnSpc>
              <a:buSzPct val="100000"/>
              <a:buAutoNum type="arabicPeriod" startAt="4"/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所有视频格式都应使用MP4格式，请确严格控制文件大小。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marL="228600" indent="-228600" algn="l" defTabSz="642937">
              <a:lnSpc>
                <a:spcPct val="110000"/>
              </a:lnSpc>
              <a:buSzPct val="100000"/>
              <a:buAutoNum type="arabicPeriod" startAt="5"/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所有网站和博客都请设置成超链接格式，以便访问。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marL="228600" indent="-228600" algn="l" defTabSz="642937">
              <a:lnSpc>
                <a:spcPct val="110000"/>
              </a:lnSpc>
              <a:buSzPct val="100000"/>
              <a:buAutoNum type="arabicPeriod" startAt="6"/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建议类别：TVC / 交互 / 数字设计 / 动态图像 / 等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marL="228600" indent="-228600" algn="l" defTabSz="642937">
              <a:lnSpc>
                <a:spcPct val="110000"/>
              </a:lnSpc>
              <a:buSzPct val="100000"/>
              <a:buAutoNum type="arabicPeriod" startAt="7"/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“年份”是指特定项目执行的年份。</a:t>
            </a:r>
            <a:br/>
            <a:br/>
            <a:r>
              <a:rPr>
                <a:solidFill>
                  <a:srgbClr val="00FDFF"/>
                </a:solidFill>
              </a:rPr>
              <a:t>*任何违规的应聘文件将不被采纳</a:t>
            </a:r>
          </a:p>
        </p:txBody>
      </p:sp>
      <p:sp>
        <p:nvSpPr>
          <p:cNvPr id="26" name="如何确认文件已被收取…"/>
          <p:cNvSpPr txBox="1"/>
          <p:nvPr/>
        </p:nvSpPr>
        <p:spPr>
          <a:xfrm>
            <a:off x="12368911" y="1946671"/>
            <a:ext cx="5651029" cy="2594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110000"/>
              </a:lnSpc>
              <a:defRPr b="1" sz="2200" u="sng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如何确认文件已被收取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应聘文件发送至：</a:t>
            </a:r>
            <a:r>
              <a:t>hr@u-d-l.com</a:t>
            </a:r>
          </a:p>
          <a:p>
            <a:pPr algn="l" defTabSz="642937">
              <a:lnSpc>
                <a:spcPct val="110000"/>
              </a:lnSpc>
              <a:defRPr b="1"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文件发送后，您将收到来自udl的确认邮件，表明已经被接收，请等</a:t>
            </a:r>
            <a:r>
              <a:t>几</a:t>
            </a:r>
            <a:r>
              <a:t>天来处理</a:t>
            </a:r>
            <a:r>
              <a:t>，合则约见。</a:t>
            </a:r>
          </a:p>
          <a:p>
            <a:pPr algn="l" defTabSz="642937">
              <a:lnSpc>
                <a:spcPct val="110000"/>
              </a:lnSpc>
              <a:defRPr b="1" sz="1800" u="sng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defRPr b="1" sz="1800">
                <a:solidFill>
                  <a:srgbClr val="11DBE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*提交文件时请将此页删除</a:t>
            </a:r>
          </a:p>
        </p:txBody>
      </p:sp>
      <p:sp>
        <p:nvSpPr>
          <p:cNvPr id="27" name="幻灯片编号"/>
          <p:cNvSpPr txBox="1"/>
          <p:nvPr>
            <p:ph type="sldNum" sz="quarter" idx="4294967295"/>
          </p:nvPr>
        </p:nvSpPr>
        <p:spPr>
          <a:xfrm>
            <a:off x="23183327" y="136920"/>
            <a:ext cx="835745" cy="37828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 algn="r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幻灯片编号"/>
          <p:cNvSpPr txBox="1"/>
          <p:nvPr>
            <p:ph type="sldNum" sz="quarter" idx="4294967295"/>
          </p:nvPr>
        </p:nvSpPr>
        <p:spPr>
          <a:xfrm>
            <a:off x="23183327" y="136920"/>
            <a:ext cx="835745" cy="37828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 algn="r"/>
          </a:lstStyle>
          <a:p>
            <a:pPr/>
            <a:fld id="{86CB4B4D-7CA3-9044-876B-883B54F8677D}" type="slidenum"/>
          </a:p>
        </p:txBody>
      </p:sp>
      <p:sp>
        <p:nvSpPr>
          <p:cNvPr id="30" name="Name 姓名…"/>
          <p:cNvSpPr txBox="1"/>
          <p:nvPr/>
        </p:nvSpPr>
        <p:spPr>
          <a:xfrm>
            <a:off x="403924" y="809530"/>
            <a:ext cx="10568751" cy="102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Name 姓名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Birthday 生辰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Education 毕业院校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Website 个人网站（如果有）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[请在此处置入URL]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Location 所在地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Contact 联系方式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[移动电话、微信]</a:t>
            </a:r>
          </a:p>
        </p:txBody>
      </p:sp>
      <p:sp>
        <p:nvSpPr>
          <p:cNvPr id="31" name="矩形"/>
          <p:cNvSpPr/>
          <p:nvPr/>
        </p:nvSpPr>
        <p:spPr>
          <a:xfrm>
            <a:off x="12373226" y="1188243"/>
            <a:ext cx="11653668" cy="7505683"/>
          </a:xfrm>
          <a:prstGeom prst="rect">
            <a:avLst/>
          </a:prstGeom>
          <a:ln w="635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4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32" name="[在此处添加个人照片一张，完成后请删除本段话]"/>
          <p:cNvSpPr txBox="1"/>
          <p:nvPr/>
        </p:nvSpPr>
        <p:spPr>
          <a:xfrm>
            <a:off x="12376150" y="8844756"/>
            <a:ext cx="5541903" cy="498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lnSpc>
                <a:spcPct val="90000"/>
              </a:lnSpc>
              <a:defRPr b="1" spc="-39" sz="2000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[在此处添加个人照片一张，完成后请删除本段话]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推荐信"/>
          <p:cNvSpPr txBox="1"/>
          <p:nvPr/>
        </p:nvSpPr>
        <p:spPr>
          <a:xfrm>
            <a:off x="374033" y="803671"/>
            <a:ext cx="1725215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6" sz="3800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推荐信</a:t>
            </a:r>
          </a:p>
        </p:txBody>
      </p:sp>
      <p:sp>
        <p:nvSpPr>
          <p:cNvPr id="35" name="[请在此处填写文字，至多150字]…"/>
          <p:cNvSpPr txBox="1"/>
          <p:nvPr/>
        </p:nvSpPr>
        <p:spPr>
          <a:xfrm>
            <a:off x="374033" y="1946671"/>
            <a:ext cx="17252157" cy="311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tabLst>
                <a:tab pos="3759200" algn="l"/>
              </a:tabLst>
              <a:defRPr b="1" spc="-76" sz="3800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[请在此处填写文字，至多150字] </a:t>
            </a:r>
          </a:p>
          <a:p>
            <a:pPr algn="l" defTabSz="642937">
              <a:lnSpc>
                <a:spcPct val="90000"/>
              </a:lnSpc>
              <a:defRPr b="1" spc="-76" sz="3800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algn="l" defTabSz="642937">
              <a:lnSpc>
                <a:spcPct val="90000"/>
              </a:lnSpc>
              <a:defRPr b="1" spc="-76" sz="3800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*推荐信可由院校导师或前公司负责人填写</a:t>
            </a:r>
          </a:p>
        </p:txBody>
      </p:sp>
      <p:sp>
        <p:nvSpPr>
          <p:cNvPr id="36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简短的个人履历（包含教育、工作以及其他履历）"/>
          <p:cNvSpPr txBox="1"/>
          <p:nvPr/>
        </p:nvSpPr>
        <p:spPr>
          <a:xfrm>
            <a:off x="374033" y="797587"/>
            <a:ext cx="1725215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6" sz="3800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简短的个人履历（包含教育、工作以及其他履历）</a:t>
            </a:r>
          </a:p>
        </p:txBody>
      </p:sp>
      <p:sp>
        <p:nvSpPr>
          <p:cNvPr id="39" name="[请在此处填写文字，至多150字]"/>
          <p:cNvSpPr txBox="1"/>
          <p:nvPr/>
        </p:nvSpPr>
        <p:spPr>
          <a:xfrm>
            <a:off x="374033" y="1946671"/>
            <a:ext cx="1725215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6" sz="3800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[请在此处填写文字，至多150字]</a:t>
            </a:r>
          </a:p>
        </p:txBody>
      </p:sp>
      <p:sp>
        <p:nvSpPr>
          <p:cNvPr id="40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选填信息"/>
          <p:cNvSpPr txBox="1"/>
          <p:nvPr/>
        </p:nvSpPr>
        <p:spPr>
          <a:xfrm>
            <a:off x="373348" y="803671"/>
            <a:ext cx="1725215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选填信息</a:t>
            </a:r>
          </a:p>
        </p:txBody>
      </p:sp>
      <p:sp>
        <p:nvSpPr>
          <p:cNvPr id="43" name="Awards 奖项…"/>
          <p:cNvSpPr txBox="1"/>
          <p:nvPr/>
        </p:nvSpPr>
        <p:spPr>
          <a:xfrm>
            <a:off x="373348" y="1946671"/>
            <a:ext cx="17640788" cy="3202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Awards 奖项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Exhibitions 展览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</p:txBody>
      </p:sp>
      <p:sp>
        <p:nvSpPr>
          <p:cNvPr id="44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你最喜欢的1位设计师（或工作室）"/>
          <p:cNvSpPr txBox="1"/>
          <p:nvPr/>
        </p:nvSpPr>
        <p:spPr>
          <a:xfrm>
            <a:off x="388636" y="803671"/>
            <a:ext cx="1725215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你最喜欢的1位设计师（或工作室）</a:t>
            </a:r>
          </a:p>
        </p:txBody>
      </p:sp>
      <p:sp>
        <p:nvSpPr>
          <p:cNvPr id="47" name="[请在此处填写设计师姓名及网站URL，地域不限]"/>
          <p:cNvSpPr txBox="1"/>
          <p:nvPr/>
        </p:nvSpPr>
        <p:spPr>
          <a:xfrm>
            <a:off x="388636" y="1946671"/>
            <a:ext cx="1725215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[请在此处填写设计师姓名及网站URL，地域不限]</a:t>
            </a:r>
          </a:p>
        </p:txBody>
      </p:sp>
      <p:sp>
        <p:nvSpPr>
          <p:cNvPr id="48" name="你最喜欢的3个设计作品"/>
          <p:cNvSpPr txBox="1"/>
          <p:nvPr/>
        </p:nvSpPr>
        <p:spPr>
          <a:xfrm>
            <a:off x="388636" y="3434952"/>
            <a:ext cx="1725215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你最喜欢的3个设计作品</a:t>
            </a:r>
          </a:p>
        </p:txBody>
      </p:sp>
      <p:sp>
        <p:nvSpPr>
          <p:cNvPr id="49" name="[请在此处填写设计作品链接URL，地域不限]"/>
          <p:cNvSpPr txBox="1"/>
          <p:nvPr/>
        </p:nvSpPr>
        <p:spPr>
          <a:xfrm>
            <a:off x="388636" y="4577952"/>
            <a:ext cx="1725215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[请在此处填写设计作品链接URL，地域不限]</a:t>
            </a:r>
          </a:p>
        </p:txBody>
      </p:sp>
      <p:sp>
        <p:nvSpPr>
          <p:cNvPr id="50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动态作品集展示"/>
          <p:cNvSpPr txBox="1"/>
          <p:nvPr/>
        </p:nvSpPr>
        <p:spPr>
          <a:xfrm>
            <a:off x="403924" y="803671"/>
            <a:ext cx="17579636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动态作品集展示</a:t>
            </a:r>
          </a:p>
        </p:txBody>
      </p:sp>
      <p:sp>
        <p:nvSpPr>
          <p:cNvPr id="53" name="请把你的作品剪辑成一支不超过3分钟的短片. [完成后请删除这段话]"/>
          <p:cNvSpPr txBox="1"/>
          <p:nvPr/>
        </p:nvSpPr>
        <p:spPr>
          <a:xfrm>
            <a:off x="403924" y="1946671"/>
            <a:ext cx="17579636" cy="46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36" sz="1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请把你的作品剪辑成一支不超过3分钟的短片. [完成后请删除这段话]</a:t>
            </a:r>
          </a:p>
        </p:txBody>
      </p:sp>
      <p:sp>
        <p:nvSpPr>
          <p:cNvPr id="54" name="矩形"/>
          <p:cNvSpPr/>
          <p:nvPr/>
        </p:nvSpPr>
        <p:spPr>
          <a:xfrm>
            <a:off x="2747474" y="2737246"/>
            <a:ext cx="18889052" cy="10625093"/>
          </a:xfrm>
          <a:prstGeom prst="rect">
            <a:avLst/>
          </a:prstGeom>
          <a:ln w="635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4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55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ROJECT 1"/>
          <p:cNvSpPr txBox="1"/>
          <p:nvPr/>
        </p:nvSpPr>
        <p:spPr>
          <a:xfrm>
            <a:off x="373348" y="803671"/>
            <a:ext cx="17252157" cy="713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PROJECT 1</a:t>
            </a:r>
          </a:p>
        </p:txBody>
      </p:sp>
      <p:sp>
        <p:nvSpPr>
          <p:cNvPr id="58" name="Category 类别…"/>
          <p:cNvSpPr txBox="1"/>
          <p:nvPr/>
        </p:nvSpPr>
        <p:spPr>
          <a:xfrm>
            <a:off x="373348" y="1946671"/>
            <a:ext cx="17640788" cy="8502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Category 类别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Client 客户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title 项目名称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Description 描述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[请在此处填写，50字以内]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Year 年份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</p:txBody>
      </p:sp>
      <p:sp>
        <p:nvSpPr>
          <p:cNvPr id="59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ROJECT 1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1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删除这段介绍并置入图片或影像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—Jpeg / RGB / 72 dpi / 1024 × 768 px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—MP4 (for motion graphics)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1-4张图每页，请避免蒙太奇拼图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如果需要更多项目，请在后面添加新的项目页面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注: 每个项目最多5页</a:t>
            </a:r>
          </a:p>
        </p:txBody>
      </p:sp>
      <p:sp>
        <p:nvSpPr>
          <p:cNvPr id="62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ROJECT 2"/>
          <p:cNvSpPr txBox="1"/>
          <p:nvPr/>
        </p:nvSpPr>
        <p:spPr>
          <a:xfrm>
            <a:off x="403924" y="803671"/>
            <a:ext cx="17252157" cy="713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PROJECT 2</a:t>
            </a:r>
          </a:p>
        </p:txBody>
      </p:sp>
      <p:sp>
        <p:nvSpPr>
          <p:cNvPr id="65" name="Category 类别…"/>
          <p:cNvSpPr txBox="1"/>
          <p:nvPr/>
        </p:nvSpPr>
        <p:spPr>
          <a:xfrm>
            <a:off x="403924" y="1946671"/>
            <a:ext cx="17579636" cy="8502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Category 类别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Client 客户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title 项目名称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Description 描述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[请在此处填写，50字以内]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Year 年份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</p:txBody>
      </p:sp>
      <p:sp>
        <p:nvSpPr>
          <p:cNvPr id="66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ROJECT 1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2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删除这段介绍并置入图片或影像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—Jpeg / RGB / 72 dpi / 1024 × 768 px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—MP4 (for motion graphics)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1-4张图每页，请避免蒙太奇拼图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如果需要更多项目，请在后面添加新的项目页面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注: 每个项目最多5页</a:t>
            </a:r>
          </a:p>
        </p:txBody>
      </p:sp>
      <p:sp>
        <p:nvSpPr>
          <p:cNvPr id="69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ROJECT 2"/>
          <p:cNvSpPr txBox="1"/>
          <p:nvPr/>
        </p:nvSpPr>
        <p:spPr>
          <a:xfrm>
            <a:off x="403924" y="803671"/>
            <a:ext cx="17252157" cy="713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PROJECT 3</a:t>
            </a:r>
          </a:p>
        </p:txBody>
      </p:sp>
      <p:sp>
        <p:nvSpPr>
          <p:cNvPr id="72" name="Category 类别…"/>
          <p:cNvSpPr txBox="1"/>
          <p:nvPr/>
        </p:nvSpPr>
        <p:spPr>
          <a:xfrm>
            <a:off x="403924" y="1946671"/>
            <a:ext cx="17579636" cy="8502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Category 类别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Client 客户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title 项目名称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Description 描述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[请在此处填写，50字以内]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Year 年份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</p:txBody>
      </p:sp>
      <p:sp>
        <p:nvSpPr>
          <p:cNvPr id="73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ROJECT 1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3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删除这段介绍并置入图片或影像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—Jpeg / RGB / 72 dpi / 1024 × 768 px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—MP4 (for motion graphics)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1-4张图每页，请避免蒙太奇拼图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如果需要更多项目，请在后面添加新的项目页面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注: 每个项目最多5页</a:t>
            </a:r>
          </a:p>
        </p:txBody>
      </p:sp>
      <p:sp>
        <p:nvSpPr>
          <p:cNvPr id="76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ROJECT 2"/>
          <p:cNvSpPr txBox="1"/>
          <p:nvPr/>
        </p:nvSpPr>
        <p:spPr>
          <a:xfrm>
            <a:off x="403924" y="803671"/>
            <a:ext cx="17252157" cy="713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PROJECT 4</a:t>
            </a:r>
          </a:p>
        </p:txBody>
      </p:sp>
      <p:sp>
        <p:nvSpPr>
          <p:cNvPr id="79" name="Category 类别…"/>
          <p:cNvSpPr txBox="1"/>
          <p:nvPr/>
        </p:nvSpPr>
        <p:spPr>
          <a:xfrm>
            <a:off x="403924" y="1946671"/>
            <a:ext cx="17579636" cy="8502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Category 类别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Client 客户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title 项目名称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Description 描述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[请在此处填写，50字以内]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Year 年份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</p:txBody>
      </p:sp>
      <p:sp>
        <p:nvSpPr>
          <p:cNvPr id="80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ROJECT 2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4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删除这段介绍并置入图片或影像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—Jpeg / RGB / 72 dpi / 1024 × 768 px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—MP4 (for motion graphics)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1-4张图每页，请避免蒙太奇拼图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如果需要更多</a:t>
            </a:r>
            <a:r>
              <a:t>项目</a:t>
            </a:r>
            <a:r>
              <a:t>，请在后面添加新的</a:t>
            </a:r>
            <a:r>
              <a:t>项目</a:t>
            </a:r>
            <a:r>
              <a:t>页面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注: 每个项目最多5页</a:t>
            </a:r>
          </a:p>
        </p:txBody>
      </p:sp>
      <p:sp>
        <p:nvSpPr>
          <p:cNvPr id="83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ROJECT 2"/>
          <p:cNvSpPr txBox="1"/>
          <p:nvPr/>
        </p:nvSpPr>
        <p:spPr>
          <a:xfrm>
            <a:off x="403924" y="803671"/>
            <a:ext cx="17252157" cy="713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PROJECT 5</a:t>
            </a:r>
          </a:p>
        </p:txBody>
      </p:sp>
      <p:sp>
        <p:nvSpPr>
          <p:cNvPr id="86" name="Category 类别…"/>
          <p:cNvSpPr txBox="1"/>
          <p:nvPr/>
        </p:nvSpPr>
        <p:spPr>
          <a:xfrm>
            <a:off x="403924" y="1946671"/>
            <a:ext cx="17579636" cy="8502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Category 类别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Client 客户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title 项目名称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[选填，请在此处填写]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Description 描述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[请在此处填写，50字以内]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Year 年份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FFFFF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[请在此处填写]</a:t>
            </a:r>
          </a:p>
        </p:txBody>
      </p:sp>
      <p:sp>
        <p:nvSpPr>
          <p:cNvPr id="87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ROJECT 2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PROJECT 5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删除这段介绍并置入图片或影像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—Jpeg / RGB / 72 dpi / 1024 × 768 px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—MP4 (for motion graphics)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1-4张图每页，请避免蒙太奇拼图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如果需要更多</a:t>
            </a:r>
            <a:r>
              <a:t>项目</a:t>
            </a:r>
            <a:r>
              <a:t>，请在后面添加新的</a:t>
            </a:r>
            <a:r>
              <a:t>项目</a:t>
            </a:r>
            <a:r>
              <a:t>页面</a:t>
            </a:r>
          </a:p>
          <a:p>
            <a:pPr algn="l" defTabSz="642937">
              <a:lnSpc>
                <a:spcPct val="90000"/>
              </a:lnSpc>
              <a:defRPr b="1" spc="-74" sz="38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注: 每个项目最多5页</a:t>
            </a:r>
          </a:p>
        </p:txBody>
      </p:sp>
      <p:sp>
        <p:nvSpPr>
          <p:cNvPr id="90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r">
              <a:defRPr b="1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·····"/>
          <p:cNvSpPr txBox="1"/>
          <p:nvPr/>
        </p:nvSpPr>
        <p:spPr>
          <a:xfrm>
            <a:off x="374033" y="803671"/>
            <a:ext cx="17252157" cy="7734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>
            <a:lvl1pPr algn="l" defTabSz="642937">
              <a:lnSpc>
                <a:spcPct val="90000"/>
              </a:lnSpc>
              <a:defRPr b="1" spc="-76" sz="3800">
                <a:solidFill>
                  <a:srgbClr val="53585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····· </a:t>
            </a:r>
          </a:p>
        </p:txBody>
      </p:sp>
      <p:sp>
        <p:nvSpPr>
          <p:cNvPr id="93" name="您可根据自身情况添加更多作品展示页，所有展示项目请勿超过 10 个. [完成后请删除这段话]"/>
          <p:cNvSpPr txBox="1"/>
          <p:nvPr/>
        </p:nvSpPr>
        <p:spPr>
          <a:xfrm>
            <a:off x="390838" y="1946671"/>
            <a:ext cx="17252157" cy="46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algn="l" defTabSz="642937">
              <a:lnSpc>
                <a:spcPct val="90000"/>
              </a:lnSpc>
              <a:defRPr b="1" spc="-36" sz="1800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您可根据自身情况添加更多作品展示页，所有展示项目请勿超过 10 个. </a:t>
            </a:r>
            <a:r>
              <a:rPr>
                <a:solidFill>
                  <a:srgbClr val="11DBE3"/>
                </a:solidFill>
              </a:rPr>
              <a:t>[完成后请删除这段话]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Lucida Grande"/>
        <a:ea typeface="Lucida Grande"/>
        <a:cs typeface="Lucida Grand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Lucida Grande"/>
        <a:ea typeface="Lucida Grande"/>
        <a:cs typeface="Lucida Grand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